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20104100" cy="11690350"/>
  <p:notesSz cx="20104100" cy="11690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68550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8"/>
            <a:ext cx="20104100" cy="11685905"/>
          </a:xfrm>
          <a:custGeom>
            <a:avLst/>
            <a:gdLst/>
            <a:ahLst/>
            <a:cxnLst/>
            <a:rect l="l" t="t" r="r" b="b"/>
            <a:pathLst>
              <a:path w="20104100" h="11685905">
                <a:moveTo>
                  <a:pt x="20104100" y="0"/>
                </a:moveTo>
                <a:lnTo>
                  <a:pt x="11565547" y="0"/>
                </a:lnTo>
                <a:lnTo>
                  <a:pt x="8479752" y="0"/>
                </a:lnTo>
                <a:lnTo>
                  <a:pt x="0" y="0"/>
                </a:lnTo>
                <a:lnTo>
                  <a:pt x="0" y="11308550"/>
                </a:lnTo>
                <a:lnTo>
                  <a:pt x="2483993" y="11308550"/>
                </a:lnTo>
                <a:lnTo>
                  <a:pt x="3194608" y="11685499"/>
                </a:lnTo>
                <a:lnTo>
                  <a:pt x="18406987" y="11685499"/>
                </a:lnTo>
                <a:lnTo>
                  <a:pt x="18606935" y="11308550"/>
                </a:lnTo>
                <a:lnTo>
                  <a:pt x="20104100" y="11308550"/>
                </a:lnTo>
                <a:lnTo>
                  <a:pt x="20104100" y="0"/>
                </a:lnTo>
                <a:close/>
              </a:path>
            </a:pathLst>
          </a:custGeom>
          <a:solidFill>
            <a:srgbClr val="FFFFFF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047088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2010409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0104099" y="1130855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229" y="6528303"/>
              <a:ext cx="13410322" cy="302223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4044" y="0"/>
              <a:ext cx="10230054" cy="703643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722430" y="4439655"/>
              <a:ext cx="848360" cy="104775"/>
            </a:xfrm>
            <a:custGeom>
              <a:avLst/>
              <a:gdLst/>
              <a:ahLst/>
              <a:cxnLst/>
              <a:rect l="l" t="t" r="r" b="b"/>
              <a:pathLst>
                <a:path w="848360" h="104775">
                  <a:moveTo>
                    <a:pt x="795787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4114" y="72733"/>
                  </a:lnTo>
                  <a:lnTo>
                    <a:pt x="15334" y="89374"/>
                  </a:lnTo>
                  <a:lnTo>
                    <a:pt x="31975" y="100594"/>
                  </a:lnTo>
                  <a:lnTo>
                    <a:pt x="52354" y="104708"/>
                  </a:lnTo>
                  <a:lnTo>
                    <a:pt x="795787" y="104708"/>
                  </a:lnTo>
                  <a:lnTo>
                    <a:pt x="816165" y="100594"/>
                  </a:lnTo>
                  <a:lnTo>
                    <a:pt x="832807" y="89374"/>
                  </a:lnTo>
                  <a:lnTo>
                    <a:pt x="844027" y="72733"/>
                  </a:lnTo>
                  <a:lnTo>
                    <a:pt x="848141" y="52354"/>
                  </a:lnTo>
                  <a:lnTo>
                    <a:pt x="844027" y="31975"/>
                  </a:lnTo>
                  <a:lnTo>
                    <a:pt x="832807" y="15334"/>
                  </a:lnTo>
                  <a:lnTo>
                    <a:pt x="816165" y="4114"/>
                  </a:lnTo>
                  <a:lnTo>
                    <a:pt x="795787" y="0"/>
                  </a:lnTo>
                  <a:close/>
                </a:path>
              </a:pathLst>
            </a:custGeom>
            <a:solidFill>
              <a:srgbClr val="82D4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47088" cy="113085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538" y="5897549"/>
              <a:ext cx="223657" cy="4777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685905"/>
            <a:chOff x="0" y="0"/>
            <a:chExt cx="20104100" cy="11685905"/>
          </a:xfrm>
        </p:grpSpPr>
        <p:sp>
          <p:nvSpPr>
            <p:cNvPr id="3" name="object 3" descr=""/>
            <p:cNvSpPr/>
            <p:nvPr/>
          </p:nvSpPr>
          <p:spPr>
            <a:xfrm>
              <a:off x="1706754" y="1183210"/>
              <a:ext cx="15078075" cy="8481695"/>
            </a:xfrm>
            <a:custGeom>
              <a:avLst/>
              <a:gdLst/>
              <a:ahLst/>
              <a:cxnLst/>
              <a:rect l="l" t="t" r="r" b="b"/>
              <a:pathLst>
                <a:path w="15078075" h="8481695">
                  <a:moveTo>
                    <a:pt x="14763948" y="0"/>
                  </a:moveTo>
                  <a:lnTo>
                    <a:pt x="314126" y="0"/>
                  </a:lnTo>
                  <a:lnTo>
                    <a:pt x="267707" y="3405"/>
                  </a:lnTo>
                  <a:lnTo>
                    <a:pt x="223402" y="13299"/>
                  </a:lnTo>
                  <a:lnTo>
                    <a:pt x="181698" y="29195"/>
                  </a:lnTo>
                  <a:lnTo>
                    <a:pt x="143081" y="50607"/>
                  </a:lnTo>
                  <a:lnTo>
                    <a:pt x="108036" y="77049"/>
                  </a:lnTo>
                  <a:lnTo>
                    <a:pt x="77049" y="108036"/>
                  </a:lnTo>
                  <a:lnTo>
                    <a:pt x="50607" y="143081"/>
                  </a:lnTo>
                  <a:lnTo>
                    <a:pt x="29195" y="181698"/>
                  </a:lnTo>
                  <a:lnTo>
                    <a:pt x="13299" y="223402"/>
                  </a:lnTo>
                  <a:lnTo>
                    <a:pt x="3405" y="267707"/>
                  </a:lnTo>
                  <a:lnTo>
                    <a:pt x="0" y="314126"/>
                  </a:lnTo>
                  <a:lnTo>
                    <a:pt x="0" y="8167290"/>
                  </a:lnTo>
                  <a:lnTo>
                    <a:pt x="3405" y="8213709"/>
                  </a:lnTo>
                  <a:lnTo>
                    <a:pt x="13299" y="8258014"/>
                  </a:lnTo>
                  <a:lnTo>
                    <a:pt x="29195" y="8299718"/>
                  </a:lnTo>
                  <a:lnTo>
                    <a:pt x="50607" y="8338335"/>
                  </a:lnTo>
                  <a:lnTo>
                    <a:pt x="77049" y="8373380"/>
                  </a:lnTo>
                  <a:lnTo>
                    <a:pt x="108036" y="8404367"/>
                  </a:lnTo>
                  <a:lnTo>
                    <a:pt x="143081" y="8430809"/>
                  </a:lnTo>
                  <a:lnTo>
                    <a:pt x="181698" y="8452221"/>
                  </a:lnTo>
                  <a:lnTo>
                    <a:pt x="223402" y="8468117"/>
                  </a:lnTo>
                  <a:lnTo>
                    <a:pt x="267706" y="8478011"/>
                  </a:lnTo>
                  <a:lnTo>
                    <a:pt x="314126" y="8481417"/>
                  </a:lnTo>
                  <a:lnTo>
                    <a:pt x="14763948" y="8481417"/>
                  </a:lnTo>
                  <a:lnTo>
                    <a:pt x="14810367" y="8478011"/>
                  </a:lnTo>
                  <a:lnTo>
                    <a:pt x="14854672" y="8468117"/>
                  </a:lnTo>
                  <a:lnTo>
                    <a:pt x="14896375" y="8452221"/>
                  </a:lnTo>
                  <a:lnTo>
                    <a:pt x="14934993" y="8430809"/>
                  </a:lnTo>
                  <a:lnTo>
                    <a:pt x="14970038" y="8404367"/>
                  </a:lnTo>
                  <a:lnTo>
                    <a:pt x="15001024" y="8373380"/>
                  </a:lnTo>
                  <a:lnTo>
                    <a:pt x="15027467" y="8338335"/>
                  </a:lnTo>
                  <a:lnTo>
                    <a:pt x="15048879" y="8299718"/>
                  </a:lnTo>
                  <a:lnTo>
                    <a:pt x="15064775" y="8258014"/>
                  </a:lnTo>
                  <a:lnTo>
                    <a:pt x="15074668" y="8213709"/>
                  </a:lnTo>
                  <a:lnTo>
                    <a:pt x="15078074" y="8167290"/>
                  </a:lnTo>
                  <a:lnTo>
                    <a:pt x="15078074" y="314126"/>
                  </a:lnTo>
                  <a:lnTo>
                    <a:pt x="15074669" y="267707"/>
                  </a:lnTo>
                  <a:lnTo>
                    <a:pt x="15064775" y="223402"/>
                  </a:lnTo>
                  <a:lnTo>
                    <a:pt x="15048879" y="181698"/>
                  </a:lnTo>
                  <a:lnTo>
                    <a:pt x="15027467" y="143081"/>
                  </a:lnTo>
                  <a:lnTo>
                    <a:pt x="15001025" y="108036"/>
                  </a:lnTo>
                  <a:lnTo>
                    <a:pt x="14970038" y="77049"/>
                  </a:lnTo>
                  <a:lnTo>
                    <a:pt x="14934993" y="50607"/>
                  </a:lnTo>
                  <a:lnTo>
                    <a:pt x="14896376" y="29195"/>
                  </a:lnTo>
                  <a:lnTo>
                    <a:pt x="14854672" y="13299"/>
                  </a:lnTo>
                  <a:lnTo>
                    <a:pt x="14810367" y="3405"/>
                  </a:lnTo>
                  <a:lnTo>
                    <a:pt x="147639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6054" y="4565305"/>
              <a:ext cx="5224971" cy="594746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2749" y="2024734"/>
              <a:ext cx="12150153" cy="64795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9051" y="3391938"/>
              <a:ext cx="11416229" cy="54413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38" y="5897549"/>
              <a:ext cx="223657" cy="4777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685905"/>
            <a:chOff x="0" y="0"/>
            <a:chExt cx="20104100" cy="116859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4" y="1183210"/>
              <a:ext cx="15078074" cy="900496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8865" y="4387300"/>
              <a:ext cx="6188293" cy="33087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986" y="2022053"/>
              <a:ext cx="12249124" cy="62523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38" y="5897549"/>
              <a:ext cx="223657" cy="4777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413328" y="0"/>
              <a:ext cx="10690860" cy="11308715"/>
            </a:xfrm>
            <a:custGeom>
              <a:avLst/>
              <a:gdLst/>
              <a:ahLst/>
              <a:cxnLst/>
              <a:rect l="l" t="t" r="r" b="b"/>
              <a:pathLst>
                <a:path w="10690860" h="11308715">
                  <a:moveTo>
                    <a:pt x="0" y="11308556"/>
                  </a:moveTo>
                  <a:lnTo>
                    <a:pt x="10690771" y="11308556"/>
                  </a:lnTo>
                  <a:lnTo>
                    <a:pt x="10690771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47090" cy="1130855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7090" y="0"/>
              <a:ext cx="8366759" cy="11308715"/>
            </a:xfrm>
            <a:custGeom>
              <a:avLst/>
              <a:gdLst/>
              <a:ahLst/>
              <a:cxnLst/>
              <a:rect l="l" t="t" r="r" b="b"/>
              <a:pathLst>
                <a:path w="8366759" h="11308715">
                  <a:moveTo>
                    <a:pt x="836623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8366237" y="11308556"/>
                  </a:lnTo>
                  <a:lnTo>
                    <a:pt x="83662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4789" y="2303594"/>
              <a:ext cx="7402915" cy="593699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857" y="3335814"/>
              <a:ext cx="6414653" cy="52818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538" y="5897549"/>
              <a:ext cx="223657" cy="4777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685905"/>
            <a:chOff x="0" y="0"/>
            <a:chExt cx="20104100" cy="116859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4" y="1183210"/>
              <a:ext cx="15078074" cy="848141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4814" y="3821873"/>
              <a:ext cx="6952667" cy="665948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538" y="5897549"/>
              <a:ext cx="223657" cy="4777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685905"/>
            <a:chOff x="0" y="0"/>
            <a:chExt cx="20104100" cy="11685905"/>
          </a:xfrm>
        </p:grpSpPr>
        <p:sp>
          <p:nvSpPr>
            <p:cNvPr id="3" name="object 3" descr=""/>
            <p:cNvSpPr/>
            <p:nvPr/>
          </p:nvSpPr>
          <p:spPr>
            <a:xfrm>
              <a:off x="1706754" y="1183210"/>
              <a:ext cx="15078075" cy="8481695"/>
            </a:xfrm>
            <a:custGeom>
              <a:avLst/>
              <a:gdLst/>
              <a:ahLst/>
              <a:cxnLst/>
              <a:rect l="l" t="t" r="r" b="b"/>
              <a:pathLst>
                <a:path w="15078075" h="8481695">
                  <a:moveTo>
                    <a:pt x="14763948" y="0"/>
                  </a:moveTo>
                  <a:lnTo>
                    <a:pt x="314126" y="0"/>
                  </a:lnTo>
                  <a:lnTo>
                    <a:pt x="267707" y="3405"/>
                  </a:lnTo>
                  <a:lnTo>
                    <a:pt x="223402" y="13299"/>
                  </a:lnTo>
                  <a:lnTo>
                    <a:pt x="181698" y="29195"/>
                  </a:lnTo>
                  <a:lnTo>
                    <a:pt x="143081" y="50607"/>
                  </a:lnTo>
                  <a:lnTo>
                    <a:pt x="108036" y="77049"/>
                  </a:lnTo>
                  <a:lnTo>
                    <a:pt x="77049" y="108036"/>
                  </a:lnTo>
                  <a:lnTo>
                    <a:pt x="50607" y="143081"/>
                  </a:lnTo>
                  <a:lnTo>
                    <a:pt x="29195" y="181698"/>
                  </a:lnTo>
                  <a:lnTo>
                    <a:pt x="13299" y="223402"/>
                  </a:lnTo>
                  <a:lnTo>
                    <a:pt x="3405" y="267707"/>
                  </a:lnTo>
                  <a:lnTo>
                    <a:pt x="0" y="314126"/>
                  </a:lnTo>
                  <a:lnTo>
                    <a:pt x="0" y="8167290"/>
                  </a:lnTo>
                  <a:lnTo>
                    <a:pt x="3405" y="8213709"/>
                  </a:lnTo>
                  <a:lnTo>
                    <a:pt x="13299" y="8258014"/>
                  </a:lnTo>
                  <a:lnTo>
                    <a:pt x="29195" y="8299718"/>
                  </a:lnTo>
                  <a:lnTo>
                    <a:pt x="50607" y="8338335"/>
                  </a:lnTo>
                  <a:lnTo>
                    <a:pt x="77049" y="8373380"/>
                  </a:lnTo>
                  <a:lnTo>
                    <a:pt x="108036" y="8404367"/>
                  </a:lnTo>
                  <a:lnTo>
                    <a:pt x="143081" y="8430809"/>
                  </a:lnTo>
                  <a:lnTo>
                    <a:pt x="181698" y="8452221"/>
                  </a:lnTo>
                  <a:lnTo>
                    <a:pt x="223402" y="8468117"/>
                  </a:lnTo>
                  <a:lnTo>
                    <a:pt x="267706" y="8478011"/>
                  </a:lnTo>
                  <a:lnTo>
                    <a:pt x="314126" y="8481417"/>
                  </a:lnTo>
                  <a:lnTo>
                    <a:pt x="14763948" y="8481417"/>
                  </a:lnTo>
                  <a:lnTo>
                    <a:pt x="14810367" y="8478011"/>
                  </a:lnTo>
                  <a:lnTo>
                    <a:pt x="14854672" y="8468117"/>
                  </a:lnTo>
                  <a:lnTo>
                    <a:pt x="14896375" y="8452221"/>
                  </a:lnTo>
                  <a:lnTo>
                    <a:pt x="14934993" y="8430809"/>
                  </a:lnTo>
                  <a:lnTo>
                    <a:pt x="14970038" y="8404367"/>
                  </a:lnTo>
                  <a:lnTo>
                    <a:pt x="15001024" y="8373380"/>
                  </a:lnTo>
                  <a:lnTo>
                    <a:pt x="15027467" y="8338335"/>
                  </a:lnTo>
                  <a:lnTo>
                    <a:pt x="15048879" y="8299718"/>
                  </a:lnTo>
                  <a:lnTo>
                    <a:pt x="15064775" y="8258014"/>
                  </a:lnTo>
                  <a:lnTo>
                    <a:pt x="15074668" y="8213709"/>
                  </a:lnTo>
                  <a:lnTo>
                    <a:pt x="15078074" y="8167290"/>
                  </a:lnTo>
                  <a:lnTo>
                    <a:pt x="15078074" y="314126"/>
                  </a:lnTo>
                  <a:lnTo>
                    <a:pt x="15074669" y="267707"/>
                  </a:lnTo>
                  <a:lnTo>
                    <a:pt x="15064775" y="223402"/>
                  </a:lnTo>
                  <a:lnTo>
                    <a:pt x="15048879" y="181698"/>
                  </a:lnTo>
                  <a:lnTo>
                    <a:pt x="15027467" y="143081"/>
                  </a:lnTo>
                  <a:lnTo>
                    <a:pt x="15001025" y="108036"/>
                  </a:lnTo>
                  <a:lnTo>
                    <a:pt x="14970038" y="77049"/>
                  </a:lnTo>
                  <a:lnTo>
                    <a:pt x="14934993" y="50607"/>
                  </a:lnTo>
                  <a:lnTo>
                    <a:pt x="14896376" y="29195"/>
                  </a:lnTo>
                  <a:lnTo>
                    <a:pt x="14854672" y="13299"/>
                  </a:lnTo>
                  <a:lnTo>
                    <a:pt x="14810367" y="3405"/>
                  </a:lnTo>
                  <a:lnTo>
                    <a:pt x="147639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7639" y="3423979"/>
              <a:ext cx="5727574" cy="486896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173" y="2024734"/>
              <a:ext cx="10403437" cy="6225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3828" y="3342600"/>
              <a:ext cx="11587898" cy="603914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38" y="5897549"/>
              <a:ext cx="223657" cy="4777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2010409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0104099" y="1130855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702193" y="4514543"/>
              <a:ext cx="8630285" cy="1423670"/>
            </a:xfrm>
            <a:custGeom>
              <a:avLst/>
              <a:gdLst/>
              <a:ahLst/>
              <a:cxnLst/>
              <a:rect l="l" t="t" r="r" b="b"/>
              <a:pathLst>
                <a:path w="8630285" h="1423670">
                  <a:moveTo>
                    <a:pt x="582013" y="262358"/>
                  </a:moveTo>
                  <a:lnTo>
                    <a:pt x="337748" y="262358"/>
                  </a:lnTo>
                  <a:lnTo>
                    <a:pt x="337748" y="1118793"/>
                  </a:lnTo>
                  <a:lnTo>
                    <a:pt x="582013" y="1118793"/>
                  </a:lnTo>
                  <a:lnTo>
                    <a:pt x="582013" y="262358"/>
                  </a:lnTo>
                  <a:close/>
                </a:path>
                <a:path w="8630285" h="1423670">
                  <a:moveTo>
                    <a:pt x="919762" y="63327"/>
                  </a:moveTo>
                  <a:lnTo>
                    <a:pt x="0" y="63327"/>
                  </a:lnTo>
                  <a:lnTo>
                    <a:pt x="0" y="262358"/>
                  </a:lnTo>
                  <a:lnTo>
                    <a:pt x="919762" y="262358"/>
                  </a:lnTo>
                  <a:lnTo>
                    <a:pt x="919762" y="63327"/>
                  </a:lnTo>
                  <a:close/>
                </a:path>
                <a:path w="8630285" h="1423670">
                  <a:moveTo>
                    <a:pt x="1269821" y="0"/>
                  </a:moveTo>
                  <a:lnTo>
                    <a:pt x="1034603" y="0"/>
                  </a:lnTo>
                  <a:lnTo>
                    <a:pt x="1034603" y="1118793"/>
                  </a:lnTo>
                  <a:lnTo>
                    <a:pt x="1269821" y="1118793"/>
                  </a:lnTo>
                  <a:lnTo>
                    <a:pt x="1269821" y="717716"/>
                  </a:lnTo>
                  <a:lnTo>
                    <a:pt x="1273119" y="666827"/>
                  </a:lnTo>
                  <a:lnTo>
                    <a:pt x="1283014" y="622724"/>
                  </a:lnTo>
                  <a:lnTo>
                    <a:pt x="1299506" y="585406"/>
                  </a:lnTo>
                  <a:lnTo>
                    <a:pt x="1322594" y="554873"/>
                  </a:lnTo>
                  <a:lnTo>
                    <a:pt x="1384414" y="513031"/>
                  </a:lnTo>
                  <a:lnTo>
                    <a:pt x="1422109" y="502571"/>
                  </a:lnTo>
                  <a:lnTo>
                    <a:pt x="1464328" y="499084"/>
                  </a:lnTo>
                  <a:lnTo>
                    <a:pt x="1840734" y="499084"/>
                  </a:lnTo>
                  <a:lnTo>
                    <a:pt x="1840526" y="498330"/>
                  </a:lnTo>
                  <a:lnTo>
                    <a:pt x="1822349" y="456028"/>
                  </a:lnTo>
                  <a:lnTo>
                    <a:pt x="1798977" y="418584"/>
                  </a:lnTo>
                  <a:lnTo>
                    <a:pt x="1775700" y="392029"/>
                  </a:lnTo>
                  <a:lnTo>
                    <a:pt x="1269821" y="392029"/>
                  </a:lnTo>
                  <a:lnTo>
                    <a:pt x="1269821" y="0"/>
                  </a:lnTo>
                  <a:close/>
                </a:path>
                <a:path w="8630285" h="1423670">
                  <a:moveTo>
                    <a:pt x="1840734" y="499084"/>
                  </a:moveTo>
                  <a:lnTo>
                    <a:pt x="1464328" y="499084"/>
                  </a:lnTo>
                  <a:lnTo>
                    <a:pt x="1501929" y="502099"/>
                  </a:lnTo>
                  <a:lnTo>
                    <a:pt x="1534818" y="511146"/>
                  </a:lnTo>
                  <a:lnTo>
                    <a:pt x="1586460" y="547334"/>
                  </a:lnTo>
                  <a:lnTo>
                    <a:pt x="1618124" y="606515"/>
                  </a:lnTo>
                  <a:lnTo>
                    <a:pt x="1626040" y="645435"/>
                  </a:lnTo>
                  <a:lnTo>
                    <a:pt x="1628679" y="690575"/>
                  </a:lnTo>
                  <a:lnTo>
                    <a:pt x="1628679" y="1118793"/>
                  </a:lnTo>
                  <a:lnTo>
                    <a:pt x="1863897" y="1118793"/>
                  </a:lnTo>
                  <a:lnTo>
                    <a:pt x="1863897" y="654388"/>
                  </a:lnTo>
                  <a:lnTo>
                    <a:pt x="1861300" y="597510"/>
                  </a:lnTo>
                  <a:lnTo>
                    <a:pt x="1853510" y="545491"/>
                  </a:lnTo>
                  <a:lnTo>
                    <a:pt x="1840734" y="499084"/>
                  </a:lnTo>
                  <a:close/>
                </a:path>
                <a:path w="8630285" h="1423670">
                  <a:moveTo>
                    <a:pt x="1527656" y="295530"/>
                  </a:moveTo>
                  <a:lnTo>
                    <a:pt x="1489207" y="297132"/>
                  </a:lnTo>
                  <a:lnTo>
                    <a:pt x="1416832" y="309948"/>
                  </a:lnTo>
                  <a:lnTo>
                    <a:pt x="1350960" y="334639"/>
                  </a:lnTo>
                  <a:lnTo>
                    <a:pt x="1294417" y="370072"/>
                  </a:lnTo>
                  <a:lnTo>
                    <a:pt x="1269821" y="392029"/>
                  </a:lnTo>
                  <a:lnTo>
                    <a:pt x="1775700" y="392029"/>
                  </a:lnTo>
                  <a:lnTo>
                    <a:pt x="1731270" y="353430"/>
                  </a:lnTo>
                  <a:lnTo>
                    <a:pt x="1687423" y="328098"/>
                  </a:lnTo>
                  <a:lnTo>
                    <a:pt x="1638872" y="310005"/>
                  </a:lnTo>
                  <a:lnTo>
                    <a:pt x="1585616" y="299149"/>
                  </a:lnTo>
                  <a:lnTo>
                    <a:pt x="1527656" y="295530"/>
                  </a:lnTo>
                  <a:close/>
                </a:path>
                <a:path w="8630285" h="1423670">
                  <a:moveTo>
                    <a:pt x="2762416" y="482498"/>
                  </a:moveTo>
                  <a:lnTo>
                    <a:pt x="2372641" y="482498"/>
                  </a:lnTo>
                  <a:lnTo>
                    <a:pt x="2416461" y="485137"/>
                  </a:lnTo>
                  <a:lnTo>
                    <a:pt x="2454439" y="493053"/>
                  </a:lnTo>
                  <a:lnTo>
                    <a:pt x="2512867" y="524717"/>
                  </a:lnTo>
                  <a:lnTo>
                    <a:pt x="2547923" y="574474"/>
                  </a:lnTo>
                  <a:lnTo>
                    <a:pt x="2559609" y="642326"/>
                  </a:lnTo>
                  <a:lnTo>
                    <a:pt x="2372641" y="642326"/>
                  </a:lnTo>
                  <a:lnTo>
                    <a:pt x="2315888" y="644126"/>
                  </a:lnTo>
                  <a:lnTo>
                    <a:pt x="2264246" y="649529"/>
                  </a:lnTo>
                  <a:lnTo>
                    <a:pt x="2217713" y="658534"/>
                  </a:lnTo>
                  <a:lnTo>
                    <a:pt x="2176291" y="671141"/>
                  </a:lnTo>
                  <a:lnTo>
                    <a:pt x="2139978" y="687350"/>
                  </a:lnTo>
                  <a:lnTo>
                    <a:pt x="2071833" y="742595"/>
                  </a:lnTo>
                  <a:lnTo>
                    <a:pt x="2045446" y="784059"/>
                  </a:lnTo>
                  <a:lnTo>
                    <a:pt x="2029614" y="831555"/>
                  </a:lnTo>
                  <a:lnTo>
                    <a:pt x="2024337" y="885083"/>
                  </a:lnTo>
                  <a:lnTo>
                    <a:pt x="2026599" y="919574"/>
                  </a:lnTo>
                  <a:lnTo>
                    <a:pt x="2044692" y="982902"/>
                  </a:lnTo>
                  <a:lnTo>
                    <a:pt x="2080597" y="1038125"/>
                  </a:lnTo>
                  <a:lnTo>
                    <a:pt x="2132617" y="1081851"/>
                  </a:lnTo>
                  <a:lnTo>
                    <a:pt x="2200751" y="1113044"/>
                  </a:lnTo>
                  <a:lnTo>
                    <a:pt x="2239954" y="1122939"/>
                  </a:lnTo>
                  <a:lnTo>
                    <a:pt x="2282172" y="1128876"/>
                  </a:lnTo>
                  <a:lnTo>
                    <a:pt x="2327406" y="1130855"/>
                  </a:lnTo>
                  <a:lnTo>
                    <a:pt x="2384536" y="1127714"/>
                  </a:lnTo>
                  <a:lnTo>
                    <a:pt x="2435298" y="1118290"/>
                  </a:lnTo>
                  <a:lnTo>
                    <a:pt x="2479695" y="1102584"/>
                  </a:lnTo>
                  <a:lnTo>
                    <a:pt x="2517725" y="1080595"/>
                  </a:lnTo>
                  <a:lnTo>
                    <a:pt x="2549389" y="1052324"/>
                  </a:lnTo>
                  <a:lnTo>
                    <a:pt x="2574687" y="1017770"/>
                  </a:lnTo>
                  <a:lnTo>
                    <a:pt x="2794827" y="1017770"/>
                  </a:lnTo>
                  <a:lnTo>
                    <a:pt x="2794827" y="972535"/>
                  </a:lnTo>
                  <a:lnTo>
                    <a:pt x="2386211" y="972535"/>
                  </a:lnTo>
                  <a:lnTo>
                    <a:pt x="2356903" y="970933"/>
                  </a:lnTo>
                  <a:lnTo>
                    <a:pt x="2307899" y="958117"/>
                  </a:lnTo>
                  <a:lnTo>
                    <a:pt x="2273031" y="932202"/>
                  </a:lnTo>
                  <a:lnTo>
                    <a:pt x="2255691" y="896014"/>
                  </a:lnTo>
                  <a:lnTo>
                    <a:pt x="2253524" y="874528"/>
                  </a:lnTo>
                  <a:lnTo>
                    <a:pt x="2262571" y="832969"/>
                  </a:lnTo>
                  <a:lnTo>
                    <a:pt x="2289711" y="803284"/>
                  </a:lnTo>
                  <a:lnTo>
                    <a:pt x="2334945" y="785473"/>
                  </a:lnTo>
                  <a:lnTo>
                    <a:pt x="2398273" y="779536"/>
                  </a:lnTo>
                  <a:lnTo>
                    <a:pt x="2794827" y="779536"/>
                  </a:lnTo>
                  <a:lnTo>
                    <a:pt x="2794827" y="655896"/>
                  </a:lnTo>
                  <a:lnTo>
                    <a:pt x="2792021" y="598138"/>
                  </a:lnTo>
                  <a:lnTo>
                    <a:pt x="2783602" y="545491"/>
                  </a:lnTo>
                  <a:lnTo>
                    <a:pt x="2769571" y="497953"/>
                  </a:lnTo>
                  <a:lnTo>
                    <a:pt x="2762416" y="482498"/>
                  </a:lnTo>
                  <a:close/>
                </a:path>
                <a:path w="8630285" h="1423670">
                  <a:moveTo>
                    <a:pt x="2794827" y="1017770"/>
                  </a:moveTo>
                  <a:lnTo>
                    <a:pt x="2574687" y="1017770"/>
                  </a:lnTo>
                  <a:lnTo>
                    <a:pt x="2574687" y="1118793"/>
                  </a:lnTo>
                  <a:lnTo>
                    <a:pt x="2794827" y="1118793"/>
                  </a:lnTo>
                  <a:lnTo>
                    <a:pt x="2794827" y="1017770"/>
                  </a:lnTo>
                  <a:close/>
                </a:path>
                <a:path w="8630285" h="1423670">
                  <a:moveTo>
                    <a:pt x="2794827" y="779536"/>
                  </a:moveTo>
                  <a:lnTo>
                    <a:pt x="2559609" y="779536"/>
                  </a:lnTo>
                  <a:lnTo>
                    <a:pt x="2559609" y="862465"/>
                  </a:lnTo>
                  <a:lnTo>
                    <a:pt x="2548112" y="888004"/>
                  </a:lnTo>
                  <a:lnTo>
                    <a:pt x="2514940" y="929469"/>
                  </a:lnTo>
                  <a:lnTo>
                    <a:pt x="2469046" y="957269"/>
                  </a:lnTo>
                  <a:lnTo>
                    <a:pt x="2415519" y="970839"/>
                  </a:lnTo>
                  <a:lnTo>
                    <a:pt x="2386211" y="972535"/>
                  </a:lnTo>
                  <a:lnTo>
                    <a:pt x="2794827" y="972535"/>
                  </a:lnTo>
                  <a:lnTo>
                    <a:pt x="2794827" y="779536"/>
                  </a:lnTo>
                  <a:close/>
                </a:path>
                <a:path w="8630285" h="1423670">
                  <a:moveTo>
                    <a:pt x="2404305" y="295530"/>
                  </a:moveTo>
                  <a:lnTo>
                    <a:pt x="2355583" y="297132"/>
                  </a:lnTo>
                  <a:lnTo>
                    <a:pt x="2307428" y="301938"/>
                  </a:lnTo>
                  <a:lnTo>
                    <a:pt x="2259838" y="309948"/>
                  </a:lnTo>
                  <a:lnTo>
                    <a:pt x="2212813" y="321162"/>
                  </a:lnTo>
                  <a:lnTo>
                    <a:pt x="2168427" y="335298"/>
                  </a:lnTo>
                  <a:lnTo>
                    <a:pt x="2127245" y="352073"/>
                  </a:lnTo>
                  <a:lnTo>
                    <a:pt x="2089267" y="371486"/>
                  </a:lnTo>
                  <a:lnTo>
                    <a:pt x="2054493" y="393537"/>
                  </a:lnTo>
                  <a:lnTo>
                    <a:pt x="2138930" y="557888"/>
                  </a:lnTo>
                  <a:lnTo>
                    <a:pt x="2161925" y="541491"/>
                  </a:lnTo>
                  <a:lnTo>
                    <a:pt x="2187180" y="526978"/>
                  </a:lnTo>
                  <a:lnTo>
                    <a:pt x="2244477" y="503607"/>
                  </a:lnTo>
                  <a:lnTo>
                    <a:pt x="2308182" y="487775"/>
                  </a:lnTo>
                  <a:lnTo>
                    <a:pt x="2372641" y="482498"/>
                  </a:lnTo>
                  <a:lnTo>
                    <a:pt x="2762416" y="482498"/>
                  </a:lnTo>
                  <a:lnTo>
                    <a:pt x="2749928" y="455525"/>
                  </a:lnTo>
                  <a:lnTo>
                    <a:pt x="2724672" y="418207"/>
                  </a:lnTo>
                  <a:lnTo>
                    <a:pt x="2693804" y="385998"/>
                  </a:lnTo>
                  <a:lnTo>
                    <a:pt x="2657700" y="358355"/>
                  </a:lnTo>
                  <a:lnTo>
                    <a:pt x="2616738" y="335738"/>
                  </a:lnTo>
                  <a:lnTo>
                    <a:pt x="2570917" y="318147"/>
                  </a:lnTo>
                  <a:lnTo>
                    <a:pt x="2520238" y="305582"/>
                  </a:lnTo>
                  <a:lnTo>
                    <a:pt x="2464701" y="298043"/>
                  </a:lnTo>
                  <a:lnTo>
                    <a:pt x="2404305" y="295530"/>
                  </a:lnTo>
                  <a:close/>
                </a:path>
                <a:path w="8630285" h="1423670">
                  <a:moveTo>
                    <a:pt x="3232374" y="307592"/>
                  </a:moveTo>
                  <a:lnTo>
                    <a:pt x="3007710" y="307592"/>
                  </a:lnTo>
                  <a:lnTo>
                    <a:pt x="3007710" y="1118793"/>
                  </a:lnTo>
                  <a:lnTo>
                    <a:pt x="3242928" y="1118793"/>
                  </a:lnTo>
                  <a:lnTo>
                    <a:pt x="3242928" y="717716"/>
                  </a:lnTo>
                  <a:lnTo>
                    <a:pt x="3246227" y="666827"/>
                  </a:lnTo>
                  <a:lnTo>
                    <a:pt x="3256122" y="622724"/>
                  </a:lnTo>
                  <a:lnTo>
                    <a:pt x="3272613" y="585406"/>
                  </a:lnTo>
                  <a:lnTo>
                    <a:pt x="3295702" y="554873"/>
                  </a:lnTo>
                  <a:lnTo>
                    <a:pt x="3357522" y="513031"/>
                  </a:lnTo>
                  <a:lnTo>
                    <a:pt x="3395217" y="502571"/>
                  </a:lnTo>
                  <a:lnTo>
                    <a:pt x="3437435" y="499084"/>
                  </a:lnTo>
                  <a:lnTo>
                    <a:pt x="3813841" y="499084"/>
                  </a:lnTo>
                  <a:lnTo>
                    <a:pt x="3813633" y="498330"/>
                  </a:lnTo>
                  <a:lnTo>
                    <a:pt x="3795456" y="456028"/>
                  </a:lnTo>
                  <a:lnTo>
                    <a:pt x="3772085" y="418584"/>
                  </a:lnTo>
                  <a:lnTo>
                    <a:pt x="3758060" y="402584"/>
                  </a:lnTo>
                  <a:lnTo>
                    <a:pt x="3232374" y="402584"/>
                  </a:lnTo>
                  <a:lnTo>
                    <a:pt x="3232374" y="307592"/>
                  </a:lnTo>
                  <a:close/>
                </a:path>
                <a:path w="8630285" h="1423670">
                  <a:moveTo>
                    <a:pt x="3813841" y="499084"/>
                  </a:moveTo>
                  <a:lnTo>
                    <a:pt x="3437435" y="499084"/>
                  </a:lnTo>
                  <a:lnTo>
                    <a:pt x="3475036" y="502099"/>
                  </a:lnTo>
                  <a:lnTo>
                    <a:pt x="3507925" y="511146"/>
                  </a:lnTo>
                  <a:lnTo>
                    <a:pt x="3559568" y="547334"/>
                  </a:lnTo>
                  <a:lnTo>
                    <a:pt x="3591232" y="606515"/>
                  </a:lnTo>
                  <a:lnTo>
                    <a:pt x="3599148" y="645435"/>
                  </a:lnTo>
                  <a:lnTo>
                    <a:pt x="3601786" y="690575"/>
                  </a:lnTo>
                  <a:lnTo>
                    <a:pt x="3601786" y="1118793"/>
                  </a:lnTo>
                  <a:lnTo>
                    <a:pt x="3837004" y="1118793"/>
                  </a:lnTo>
                  <a:lnTo>
                    <a:pt x="3837004" y="654388"/>
                  </a:lnTo>
                  <a:lnTo>
                    <a:pt x="3834408" y="597510"/>
                  </a:lnTo>
                  <a:lnTo>
                    <a:pt x="3826617" y="545491"/>
                  </a:lnTo>
                  <a:lnTo>
                    <a:pt x="3813841" y="499084"/>
                  </a:lnTo>
                  <a:close/>
                </a:path>
                <a:path w="8630285" h="1423670">
                  <a:moveTo>
                    <a:pt x="3500763" y="295530"/>
                  </a:moveTo>
                  <a:lnTo>
                    <a:pt x="3460147" y="297320"/>
                  </a:lnTo>
                  <a:lnTo>
                    <a:pt x="3421226" y="302692"/>
                  </a:lnTo>
                  <a:lnTo>
                    <a:pt x="3384002" y="311645"/>
                  </a:lnTo>
                  <a:lnTo>
                    <a:pt x="3315209" y="339256"/>
                  </a:lnTo>
                  <a:lnTo>
                    <a:pt x="3257158" y="378459"/>
                  </a:lnTo>
                  <a:lnTo>
                    <a:pt x="3232374" y="402584"/>
                  </a:lnTo>
                  <a:lnTo>
                    <a:pt x="3758060" y="402584"/>
                  </a:lnTo>
                  <a:lnTo>
                    <a:pt x="3704378" y="353430"/>
                  </a:lnTo>
                  <a:lnTo>
                    <a:pt x="3660531" y="328098"/>
                  </a:lnTo>
                  <a:lnTo>
                    <a:pt x="3611979" y="310005"/>
                  </a:lnTo>
                  <a:lnTo>
                    <a:pt x="3558723" y="299149"/>
                  </a:lnTo>
                  <a:lnTo>
                    <a:pt x="3500763" y="295530"/>
                  </a:lnTo>
                  <a:close/>
                </a:path>
                <a:path w="8630285" h="1423670">
                  <a:moveTo>
                    <a:pt x="4285436" y="0"/>
                  </a:moveTo>
                  <a:lnTo>
                    <a:pt x="4050218" y="0"/>
                  </a:lnTo>
                  <a:lnTo>
                    <a:pt x="4050218" y="1118793"/>
                  </a:lnTo>
                  <a:lnTo>
                    <a:pt x="4285436" y="1118793"/>
                  </a:lnTo>
                  <a:lnTo>
                    <a:pt x="4285436" y="912223"/>
                  </a:lnTo>
                  <a:lnTo>
                    <a:pt x="4398521" y="800645"/>
                  </a:lnTo>
                  <a:lnTo>
                    <a:pt x="4689412" y="800645"/>
                  </a:lnTo>
                  <a:lnTo>
                    <a:pt x="4571919" y="651372"/>
                  </a:lnTo>
                  <a:lnTo>
                    <a:pt x="4589696" y="633279"/>
                  </a:lnTo>
                  <a:lnTo>
                    <a:pt x="4285436" y="633279"/>
                  </a:lnTo>
                  <a:lnTo>
                    <a:pt x="4285436" y="0"/>
                  </a:lnTo>
                  <a:close/>
                </a:path>
                <a:path w="8630285" h="1423670">
                  <a:moveTo>
                    <a:pt x="4689412" y="800645"/>
                  </a:moveTo>
                  <a:lnTo>
                    <a:pt x="4398521" y="800645"/>
                  </a:lnTo>
                  <a:lnTo>
                    <a:pt x="4654849" y="1118793"/>
                  </a:lnTo>
                  <a:lnTo>
                    <a:pt x="4939824" y="1118793"/>
                  </a:lnTo>
                  <a:lnTo>
                    <a:pt x="4689412" y="800645"/>
                  </a:lnTo>
                  <a:close/>
                </a:path>
                <a:path w="8630285" h="1423670">
                  <a:moveTo>
                    <a:pt x="4909668" y="307592"/>
                  </a:moveTo>
                  <a:lnTo>
                    <a:pt x="4629216" y="307592"/>
                  </a:lnTo>
                  <a:lnTo>
                    <a:pt x="4285436" y="633279"/>
                  </a:lnTo>
                  <a:lnTo>
                    <a:pt x="4589696" y="633279"/>
                  </a:lnTo>
                  <a:lnTo>
                    <a:pt x="4909668" y="307592"/>
                  </a:lnTo>
                  <a:close/>
                </a:path>
                <a:path w="8630285" h="1423670">
                  <a:moveTo>
                    <a:pt x="5434927" y="1182121"/>
                  </a:moveTo>
                  <a:lnTo>
                    <a:pt x="5348982" y="1349487"/>
                  </a:lnTo>
                  <a:lnTo>
                    <a:pt x="5369997" y="1365885"/>
                  </a:lnTo>
                  <a:lnTo>
                    <a:pt x="5393839" y="1380397"/>
                  </a:lnTo>
                  <a:lnTo>
                    <a:pt x="5450005" y="1403768"/>
                  </a:lnTo>
                  <a:lnTo>
                    <a:pt x="5512202" y="1418469"/>
                  </a:lnTo>
                  <a:lnTo>
                    <a:pt x="5575153" y="1423370"/>
                  </a:lnTo>
                  <a:lnTo>
                    <a:pt x="5631036" y="1419789"/>
                  </a:lnTo>
                  <a:lnTo>
                    <a:pt x="5682584" y="1409046"/>
                  </a:lnTo>
                  <a:lnTo>
                    <a:pt x="5729797" y="1391140"/>
                  </a:lnTo>
                  <a:lnTo>
                    <a:pt x="5772676" y="1366073"/>
                  </a:lnTo>
                  <a:lnTo>
                    <a:pt x="5804762" y="1339837"/>
                  </a:lnTo>
                  <a:lnTo>
                    <a:pt x="5834677" y="1306967"/>
                  </a:lnTo>
                  <a:lnTo>
                    <a:pt x="5862421" y="1267463"/>
                  </a:lnTo>
                  <a:lnTo>
                    <a:pt x="5881307" y="1233386"/>
                  </a:lnTo>
                  <a:lnTo>
                    <a:pt x="5567614" y="1233386"/>
                  </a:lnTo>
                  <a:lnTo>
                    <a:pt x="5550180" y="1232538"/>
                  </a:lnTo>
                  <a:lnTo>
                    <a:pt x="5496747" y="1219816"/>
                  </a:lnTo>
                  <a:lnTo>
                    <a:pt x="5448968" y="1193523"/>
                  </a:lnTo>
                  <a:lnTo>
                    <a:pt x="5434927" y="1182121"/>
                  </a:lnTo>
                  <a:close/>
                </a:path>
                <a:path w="8630285" h="1423670">
                  <a:moveTo>
                    <a:pt x="5594754" y="307592"/>
                  </a:moveTo>
                  <a:lnTo>
                    <a:pt x="5351997" y="307592"/>
                  </a:lnTo>
                  <a:lnTo>
                    <a:pt x="5703317" y="1124824"/>
                  </a:lnTo>
                  <a:lnTo>
                    <a:pt x="5700301" y="1132363"/>
                  </a:lnTo>
                  <a:lnTo>
                    <a:pt x="5674668" y="1178728"/>
                  </a:lnTo>
                  <a:lnTo>
                    <a:pt x="5646020" y="1209261"/>
                  </a:lnTo>
                  <a:lnTo>
                    <a:pt x="5611340" y="1227355"/>
                  </a:lnTo>
                  <a:lnTo>
                    <a:pt x="5567614" y="1233386"/>
                  </a:lnTo>
                  <a:lnTo>
                    <a:pt x="5881307" y="1233386"/>
                  </a:lnTo>
                  <a:lnTo>
                    <a:pt x="5887993" y="1221324"/>
                  </a:lnTo>
                  <a:lnTo>
                    <a:pt x="5911394" y="1168550"/>
                  </a:lnTo>
                  <a:lnTo>
                    <a:pt x="6043579" y="857942"/>
                  </a:lnTo>
                  <a:lnTo>
                    <a:pt x="5822433" y="857942"/>
                  </a:lnTo>
                  <a:lnTo>
                    <a:pt x="5594754" y="307592"/>
                  </a:lnTo>
                  <a:close/>
                </a:path>
                <a:path w="8630285" h="1423670">
                  <a:moveTo>
                    <a:pt x="6277791" y="307592"/>
                  </a:moveTo>
                  <a:lnTo>
                    <a:pt x="6051620" y="307592"/>
                  </a:lnTo>
                  <a:lnTo>
                    <a:pt x="5822433" y="857942"/>
                  </a:lnTo>
                  <a:lnTo>
                    <a:pt x="6043579" y="857942"/>
                  </a:lnTo>
                  <a:lnTo>
                    <a:pt x="6277791" y="307592"/>
                  </a:lnTo>
                  <a:close/>
                </a:path>
                <a:path w="8630285" h="1423670">
                  <a:moveTo>
                    <a:pt x="6737684" y="295530"/>
                  </a:moveTo>
                  <a:lnTo>
                    <a:pt x="6687444" y="297701"/>
                  </a:lnTo>
                  <a:lnTo>
                    <a:pt x="6639255" y="304215"/>
                  </a:lnTo>
                  <a:lnTo>
                    <a:pt x="6593116" y="315071"/>
                  </a:lnTo>
                  <a:lnTo>
                    <a:pt x="6549028" y="330270"/>
                  </a:lnTo>
                  <a:lnTo>
                    <a:pt x="6506990" y="349811"/>
                  </a:lnTo>
                  <a:lnTo>
                    <a:pt x="6459211" y="378836"/>
                  </a:lnTo>
                  <a:lnTo>
                    <a:pt x="6416899" y="413139"/>
                  </a:lnTo>
                  <a:lnTo>
                    <a:pt x="6380052" y="452719"/>
                  </a:lnTo>
                  <a:lnTo>
                    <a:pt x="6348670" y="497576"/>
                  </a:lnTo>
                  <a:lnTo>
                    <a:pt x="6328043" y="536598"/>
                  </a:lnTo>
                  <a:lnTo>
                    <a:pt x="6312000" y="577671"/>
                  </a:lnTo>
                  <a:lnTo>
                    <a:pt x="6300541" y="620794"/>
                  </a:lnTo>
                  <a:lnTo>
                    <a:pt x="6293665" y="665968"/>
                  </a:lnTo>
                  <a:lnTo>
                    <a:pt x="6291373" y="713193"/>
                  </a:lnTo>
                  <a:lnTo>
                    <a:pt x="6293665" y="760417"/>
                  </a:lnTo>
                  <a:lnTo>
                    <a:pt x="6300541" y="805591"/>
                  </a:lnTo>
                  <a:lnTo>
                    <a:pt x="6312000" y="848714"/>
                  </a:lnTo>
                  <a:lnTo>
                    <a:pt x="6328043" y="889787"/>
                  </a:lnTo>
                  <a:lnTo>
                    <a:pt x="6348670" y="928809"/>
                  </a:lnTo>
                  <a:lnTo>
                    <a:pt x="6380052" y="973760"/>
                  </a:lnTo>
                  <a:lnTo>
                    <a:pt x="6416899" y="1013623"/>
                  </a:lnTo>
                  <a:lnTo>
                    <a:pt x="6459211" y="1048397"/>
                  </a:lnTo>
                  <a:lnTo>
                    <a:pt x="6506990" y="1078082"/>
                  </a:lnTo>
                  <a:lnTo>
                    <a:pt x="6549028" y="1097080"/>
                  </a:lnTo>
                  <a:lnTo>
                    <a:pt x="6593116" y="1111857"/>
                  </a:lnTo>
                  <a:lnTo>
                    <a:pt x="6639255" y="1122411"/>
                  </a:lnTo>
                  <a:lnTo>
                    <a:pt x="6687444" y="1128744"/>
                  </a:lnTo>
                  <a:lnTo>
                    <a:pt x="6737684" y="1130855"/>
                  </a:lnTo>
                  <a:lnTo>
                    <a:pt x="6787864" y="1128744"/>
                  </a:lnTo>
                  <a:lnTo>
                    <a:pt x="6835873" y="1122411"/>
                  </a:lnTo>
                  <a:lnTo>
                    <a:pt x="6881710" y="1111857"/>
                  </a:lnTo>
                  <a:lnTo>
                    <a:pt x="6925376" y="1097080"/>
                  </a:lnTo>
                  <a:lnTo>
                    <a:pt x="6966871" y="1078082"/>
                  </a:lnTo>
                  <a:lnTo>
                    <a:pt x="7014650" y="1048397"/>
                  </a:lnTo>
                  <a:lnTo>
                    <a:pt x="7056963" y="1013623"/>
                  </a:lnTo>
                  <a:lnTo>
                    <a:pt x="7093810" y="973760"/>
                  </a:lnTo>
                  <a:lnTo>
                    <a:pt x="7118875" y="937856"/>
                  </a:lnTo>
                  <a:lnTo>
                    <a:pt x="6737684" y="937856"/>
                  </a:lnTo>
                  <a:lnTo>
                    <a:pt x="6694429" y="934086"/>
                  </a:lnTo>
                  <a:lnTo>
                    <a:pt x="6655132" y="922778"/>
                  </a:lnTo>
                  <a:lnTo>
                    <a:pt x="6619793" y="903930"/>
                  </a:lnTo>
                  <a:lnTo>
                    <a:pt x="6588412" y="877544"/>
                  </a:lnTo>
                  <a:lnTo>
                    <a:pt x="6562685" y="844089"/>
                  </a:lnTo>
                  <a:lnTo>
                    <a:pt x="6544308" y="805546"/>
                  </a:lnTo>
                  <a:lnTo>
                    <a:pt x="6533282" y="761914"/>
                  </a:lnTo>
                  <a:lnTo>
                    <a:pt x="6529607" y="713193"/>
                  </a:lnTo>
                  <a:lnTo>
                    <a:pt x="6533282" y="664566"/>
                  </a:lnTo>
                  <a:lnTo>
                    <a:pt x="6544308" y="621216"/>
                  </a:lnTo>
                  <a:lnTo>
                    <a:pt x="6562685" y="583144"/>
                  </a:lnTo>
                  <a:lnTo>
                    <a:pt x="6588412" y="550349"/>
                  </a:lnTo>
                  <a:lnTo>
                    <a:pt x="6619793" y="523303"/>
                  </a:lnTo>
                  <a:lnTo>
                    <a:pt x="6655132" y="503984"/>
                  </a:lnTo>
                  <a:lnTo>
                    <a:pt x="6694429" y="492393"/>
                  </a:lnTo>
                  <a:lnTo>
                    <a:pt x="6737684" y="488529"/>
                  </a:lnTo>
                  <a:lnTo>
                    <a:pt x="7118862" y="488529"/>
                  </a:lnTo>
                  <a:lnTo>
                    <a:pt x="7093810" y="452719"/>
                  </a:lnTo>
                  <a:lnTo>
                    <a:pt x="7056963" y="413139"/>
                  </a:lnTo>
                  <a:lnTo>
                    <a:pt x="7014650" y="378836"/>
                  </a:lnTo>
                  <a:lnTo>
                    <a:pt x="6966871" y="349811"/>
                  </a:lnTo>
                  <a:lnTo>
                    <a:pt x="6925376" y="330270"/>
                  </a:lnTo>
                  <a:lnTo>
                    <a:pt x="6881710" y="315071"/>
                  </a:lnTo>
                  <a:lnTo>
                    <a:pt x="6835873" y="304215"/>
                  </a:lnTo>
                  <a:lnTo>
                    <a:pt x="6787864" y="297701"/>
                  </a:lnTo>
                  <a:lnTo>
                    <a:pt x="6737684" y="295530"/>
                  </a:lnTo>
                  <a:close/>
                </a:path>
                <a:path w="8630285" h="1423670">
                  <a:moveTo>
                    <a:pt x="7118862" y="488529"/>
                  </a:moveTo>
                  <a:lnTo>
                    <a:pt x="6737684" y="488529"/>
                  </a:lnTo>
                  <a:lnTo>
                    <a:pt x="6780845" y="492393"/>
                  </a:lnTo>
                  <a:lnTo>
                    <a:pt x="6819860" y="503984"/>
                  </a:lnTo>
                  <a:lnTo>
                    <a:pt x="6854728" y="523303"/>
                  </a:lnTo>
                  <a:lnTo>
                    <a:pt x="6885449" y="550349"/>
                  </a:lnTo>
                  <a:lnTo>
                    <a:pt x="6911177" y="583144"/>
                  </a:lnTo>
                  <a:lnTo>
                    <a:pt x="6929553" y="621216"/>
                  </a:lnTo>
                  <a:lnTo>
                    <a:pt x="6940579" y="664566"/>
                  </a:lnTo>
                  <a:lnTo>
                    <a:pt x="6944254" y="713193"/>
                  </a:lnTo>
                  <a:lnTo>
                    <a:pt x="6940579" y="761914"/>
                  </a:lnTo>
                  <a:lnTo>
                    <a:pt x="6929531" y="805591"/>
                  </a:lnTo>
                  <a:lnTo>
                    <a:pt x="6911177" y="844089"/>
                  </a:lnTo>
                  <a:lnTo>
                    <a:pt x="6885449" y="877544"/>
                  </a:lnTo>
                  <a:lnTo>
                    <a:pt x="6854728" y="903930"/>
                  </a:lnTo>
                  <a:lnTo>
                    <a:pt x="6819860" y="922778"/>
                  </a:lnTo>
                  <a:lnTo>
                    <a:pt x="6780845" y="934086"/>
                  </a:lnTo>
                  <a:lnTo>
                    <a:pt x="6737684" y="937856"/>
                  </a:lnTo>
                  <a:lnTo>
                    <a:pt x="7118875" y="937856"/>
                  </a:lnTo>
                  <a:lnTo>
                    <a:pt x="7145818" y="889787"/>
                  </a:lnTo>
                  <a:lnTo>
                    <a:pt x="7161861" y="848714"/>
                  </a:lnTo>
                  <a:lnTo>
                    <a:pt x="7173327" y="805546"/>
                  </a:lnTo>
                  <a:lnTo>
                    <a:pt x="7180196" y="760417"/>
                  </a:lnTo>
                  <a:lnTo>
                    <a:pt x="7182487" y="713193"/>
                  </a:lnTo>
                  <a:lnTo>
                    <a:pt x="7180196" y="665968"/>
                  </a:lnTo>
                  <a:lnTo>
                    <a:pt x="7173320" y="620794"/>
                  </a:lnTo>
                  <a:lnTo>
                    <a:pt x="7161861" y="577671"/>
                  </a:lnTo>
                  <a:lnTo>
                    <a:pt x="7145818" y="536598"/>
                  </a:lnTo>
                  <a:lnTo>
                    <a:pt x="7125191" y="497576"/>
                  </a:lnTo>
                  <a:lnTo>
                    <a:pt x="7118862" y="488529"/>
                  </a:lnTo>
                  <a:close/>
                </a:path>
                <a:path w="8630285" h="1423670">
                  <a:moveTo>
                    <a:pt x="7570407" y="307592"/>
                  </a:moveTo>
                  <a:lnTo>
                    <a:pt x="7335188" y="307592"/>
                  </a:lnTo>
                  <a:lnTo>
                    <a:pt x="7335188" y="765966"/>
                  </a:lnTo>
                  <a:lnTo>
                    <a:pt x="7337785" y="823807"/>
                  </a:lnTo>
                  <a:lnTo>
                    <a:pt x="7345575" y="876706"/>
                  </a:lnTo>
                  <a:lnTo>
                    <a:pt x="7358559" y="924663"/>
                  </a:lnTo>
                  <a:lnTo>
                    <a:pt x="7376737" y="967677"/>
                  </a:lnTo>
                  <a:lnTo>
                    <a:pt x="7400108" y="1005749"/>
                  </a:lnTo>
                  <a:lnTo>
                    <a:pt x="7428673" y="1038879"/>
                  </a:lnTo>
                  <a:lnTo>
                    <a:pt x="7461677" y="1066983"/>
                  </a:lnTo>
                  <a:lnTo>
                    <a:pt x="7498367" y="1089977"/>
                  </a:lnTo>
                  <a:lnTo>
                    <a:pt x="7538742" y="1107861"/>
                  </a:lnTo>
                  <a:lnTo>
                    <a:pt x="7582804" y="1120636"/>
                  </a:lnTo>
                  <a:lnTo>
                    <a:pt x="7630551" y="1128300"/>
                  </a:lnTo>
                  <a:lnTo>
                    <a:pt x="7681984" y="1130855"/>
                  </a:lnTo>
                  <a:lnTo>
                    <a:pt x="7719020" y="1129159"/>
                  </a:lnTo>
                  <a:lnTo>
                    <a:pt x="7789133" y="1115589"/>
                  </a:lnTo>
                  <a:lnTo>
                    <a:pt x="7853497" y="1087883"/>
                  </a:lnTo>
                  <a:lnTo>
                    <a:pt x="7909286" y="1047172"/>
                  </a:lnTo>
                  <a:lnTo>
                    <a:pt x="7933788" y="1022293"/>
                  </a:lnTo>
                  <a:lnTo>
                    <a:pt x="8156944" y="1022293"/>
                  </a:lnTo>
                  <a:lnTo>
                    <a:pt x="8156944" y="927301"/>
                  </a:lnTo>
                  <a:lnTo>
                    <a:pt x="7734758" y="927301"/>
                  </a:lnTo>
                  <a:lnTo>
                    <a:pt x="7684539" y="921856"/>
                  </a:lnTo>
                  <a:lnTo>
                    <a:pt x="7643452" y="905522"/>
                  </a:lnTo>
                  <a:lnTo>
                    <a:pt x="7611494" y="878297"/>
                  </a:lnTo>
                  <a:lnTo>
                    <a:pt x="7588668" y="840183"/>
                  </a:lnTo>
                  <a:lnTo>
                    <a:pt x="7574972" y="791180"/>
                  </a:lnTo>
                  <a:lnTo>
                    <a:pt x="7570407" y="731286"/>
                  </a:lnTo>
                  <a:lnTo>
                    <a:pt x="7570407" y="307592"/>
                  </a:lnTo>
                  <a:close/>
                </a:path>
                <a:path w="8630285" h="1423670">
                  <a:moveTo>
                    <a:pt x="8156944" y="1022293"/>
                  </a:moveTo>
                  <a:lnTo>
                    <a:pt x="7933788" y="1022293"/>
                  </a:lnTo>
                  <a:lnTo>
                    <a:pt x="7933788" y="1118793"/>
                  </a:lnTo>
                  <a:lnTo>
                    <a:pt x="8156944" y="1118793"/>
                  </a:lnTo>
                  <a:lnTo>
                    <a:pt x="8156944" y="1022293"/>
                  </a:lnTo>
                  <a:close/>
                </a:path>
                <a:path w="8630285" h="1423670">
                  <a:moveTo>
                    <a:pt x="8156944" y="307592"/>
                  </a:moveTo>
                  <a:lnTo>
                    <a:pt x="7921726" y="307592"/>
                  </a:lnTo>
                  <a:lnTo>
                    <a:pt x="7921726" y="708669"/>
                  </a:lnTo>
                  <a:lnTo>
                    <a:pt x="7918522" y="759652"/>
                  </a:lnTo>
                  <a:lnTo>
                    <a:pt x="7908909" y="804038"/>
                  </a:lnTo>
                  <a:lnTo>
                    <a:pt x="7892889" y="841827"/>
                  </a:lnTo>
                  <a:lnTo>
                    <a:pt x="7870460" y="873020"/>
                  </a:lnTo>
                  <a:lnTo>
                    <a:pt x="7810902" y="913731"/>
                  </a:lnTo>
                  <a:lnTo>
                    <a:pt x="7734758" y="927301"/>
                  </a:lnTo>
                  <a:lnTo>
                    <a:pt x="8156944" y="927301"/>
                  </a:lnTo>
                  <a:lnTo>
                    <a:pt x="8156944" y="307592"/>
                  </a:lnTo>
                  <a:close/>
                </a:path>
                <a:path w="8630285" h="1423670">
                  <a:moveTo>
                    <a:pt x="8625153" y="63327"/>
                  </a:moveTo>
                  <a:lnTo>
                    <a:pt x="8344701" y="63327"/>
                  </a:lnTo>
                  <a:lnTo>
                    <a:pt x="8391443" y="752395"/>
                  </a:lnTo>
                  <a:lnTo>
                    <a:pt x="8578411" y="752395"/>
                  </a:lnTo>
                  <a:lnTo>
                    <a:pt x="8625153" y="63327"/>
                  </a:lnTo>
                  <a:close/>
                </a:path>
                <a:path w="8630285" h="1423670">
                  <a:moveTo>
                    <a:pt x="8484927" y="859450"/>
                  </a:moveTo>
                  <a:lnTo>
                    <a:pt x="8427254" y="869251"/>
                  </a:lnTo>
                  <a:lnTo>
                    <a:pt x="8380889" y="898653"/>
                  </a:lnTo>
                  <a:lnTo>
                    <a:pt x="8350356" y="941248"/>
                  </a:lnTo>
                  <a:lnTo>
                    <a:pt x="8340178" y="993645"/>
                  </a:lnTo>
                  <a:lnTo>
                    <a:pt x="8342722" y="1021256"/>
                  </a:lnTo>
                  <a:lnTo>
                    <a:pt x="8363078" y="1070260"/>
                  </a:lnTo>
                  <a:lnTo>
                    <a:pt x="8403223" y="1108803"/>
                  </a:lnTo>
                  <a:lnTo>
                    <a:pt x="8455242" y="1128405"/>
                  </a:lnTo>
                  <a:lnTo>
                    <a:pt x="8484927" y="1130855"/>
                  </a:lnTo>
                  <a:lnTo>
                    <a:pt x="8514518" y="1128405"/>
                  </a:lnTo>
                  <a:lnTo>
                    <a:pt x="8565783" y="1108803"/>
                  </a:lnTo>
                  <a:lnTo>
                    <a:pt x="8605928" y="1070260"/>
                  </a:lnTo>
                  <a:lnTo>
                    <a:pt x="8627038" y="1021256"/>
                  </a:lnTo>
                  <a:lnTo>
                    <a:pt x="8629676" y="993645"/>
                  </a:lnTo>
                  <a:lnTo>
                    <a:pt x="8627132" y="966221"/>
                  </a:lnTo>
                  <a:lnTo>
                    <a:pt x="8606776" y="918726"/>
                  </a:lnTo>
                  <a:lnTo>
                    <a:pt x="8567197" y="881502"/>
                  </a:lnTo>
                  <a:lnTo>
                    <a:pt x="8515177" y="861900"/>
                  </a:lnTo>
                  <a:lnTo>
                    <a:pt x="8484927" y="859450"/>
                  </a:lnTo>
                  <a:close/>
                </a:path>
              </a:pathLst>
            </a:custGeom>
            <a:solidFill>
              <a:srgbClr val="31465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2164" y="6439427"/>
              <a:ext cx="7595433" cy="626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2024-01-17T15:32:55Z</dcterms:created>
  <dcterms:modified xsi:type="dcterms:W3CDTF">2024-01-17T15:32:55Z</dcterms:modified>
</cp:coreProperties>
</file>